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555D-3F38-6466-A343-C14A00907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83AD3-3DA2-FA94-F989-0357B90C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93C3F-8370-5FF8-010C-42E626E7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6062-D44F-2C21-19D0-330FDCF1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8841-6907-9A92-7F16-DF415F7E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5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F0CD-27A8-7E8E-F65C-B92AF672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3F7F-D1DC-2F11-8F84-247BCA6D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76B0-7EE2-EE9A-986F-AAE84F6A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2BE5C-2027-FC77-4FA8-5F42577B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DFA1D-95F1-54D4-B9AE-E7620F1D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2ED6C-7814-C636-7E75-2E147E100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46284-A265-998D-2702-5A2BE4EC7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7DF1F-F724-0647-737A-1CFC66D8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5FEF-1EAD-82AB-DD06-D7090FC1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B99A9-606B-152C-26B0-E68FD51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9ADA-DF46-FD76-2637-80602549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6AB87-1FC2-F608-7F03-E73ACE788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498BB-FB65-B299-0DB9-B5B506D9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A1-79AA-A9C5-9788-97FA60D3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0A1A5-E65B-9C72-2D4D-113EF351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C96C-5EF6-0E74-AEF6-4465BEA0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F0129-2878-3465-7A4B-70524AA3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8446-5027-62A8-372C-4CA955EE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D5167-37A1-04A7-4470-49B0B1E2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11EC5-1C80-E8A7-DA2B-C889502D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F35A-5A42-E379-14A6-688039DD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A06-DB68-D6D4-D171-9A1DF82BF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AFA9-1D27-04A7-51CB-AA641FD3B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62824-D20D-47A1-B212-3143E61D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112E6-DFD8-E3AE-437E-24D12087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99088-C271-09DF-8E04-853B89BB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4B39-F289-D73A-4A0D-04BAEF3D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BAAB2-199B-8A7D-F925-1709C0250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04239-BE31-05E9-CA9D-1725EE617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5D51E-CADF-EDCE-2A3D-9ECFD611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B38F1-F8F6-2A4E-3CE2-D1B165D9E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A969F-F3E2-430E-54D7-D3941791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B0FBA-6653-F05C-5783-DBD6FEEA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40B20-3296-BBE4-5D12-E629D639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559C-FAF9-F4BF-B2F2-8D50A285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0E7D4-E23E-DBDD-5A08-EB26BE6B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68CBF-06F0-F73E-138A-BBAA529F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697D6-F1CE-EBE8-931B-61CA7B2D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BD9EB-E148-F265-C80D-66BE3871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30D7B-A5E6-F7B7-E3D7-F427BD7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48DCD-CA48-FD76-124D-175836D5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0BA0-25B7-743A-8D80-38C20643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1A54-9968-4672-BF8A-924F423A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35497-D03B-E029-BBB9-E6B97A137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BEB1C-A004-1477-5161-D404670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E5C86-7C27-1CFA-CD06-52E99F43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F655-E7D1-FDEB-38EE-2327A7A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69F-6FF6-4BBC-5E0C-29131F89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D8A1F-A43F-30FE-D075-08F21FDAB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6A22C-1C66-714C-972A-A07B284F3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EF0BD-3C9E-04D1-8D59-CC0DB2D4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81722-3B95-BF64-BB0F-BA658560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4839-1457-ED7C-0B75-891EF2AF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90004-6C1B-F4F8-2FCD-CF5EFEFF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614F-57BF-4960-0535-C6FB3019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1E41-B8C8-AD92-5E13-46531466E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283A-691D-4626-82AA-90F7D990C3B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6BCA-00A4-2E9B-52DA-337857DAB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23AA-21CB-52D1-4646-CCDDF25D9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F7C6-B71B-4BB6-B3F2-0F78FB70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D077-2187-66B8-9671-AE71E8FE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 ACTIVITIES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F083C-319C-4AAB-BCD8-39257A270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9DA9-7D40-9D84-03D0-76309612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Freshers party</a:t>
            </a:r>
            <a:endParaRPr lang="en-US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0D1D1-02B8-6805-6BD6-DE26024C3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3" y="1620351"/>
            <a:ext cx="6070191" cy="50043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3B66C-D535-16D4-B6E1-E31145365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1620351"/>
            <a:ext cx="5684524" cy="50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16E8-0911-2E02-B888-A56FFEF5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Independence day</a:t>
            </a:r>
            <a:endParaRPr lang="en-US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052FF3-1339-C9DC-BC44-6FCC55D34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" y="1825625"/>
            <a:ext cx="9582539" cy="4667250"/>
          </a:xfrm>
        </p:spPr>
      </p:pic>
    </p:spTree>
    <p:extLst>
      <p:ext uri="{BB962C8B-B14F-4D97-AF65-F5344CB8AC3E}">
        <p14:creationId xmlns:p14="http://schemas.microsoft.com/office/powerpoint/2010/main" val="224443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1E3E-26CA-8E5F-9EC7-A197E75D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Rakshabandhan celebration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38CC8-7196-0DC1-219E-C917E5DE9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9" y="1690687"/>
            <a:ext cx="5906276" cy="49620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8B6E0-DEBF-4ED8-D0D3-5265B9795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4" y="1690686"/>
            <a:ext cx="5906277" cy="49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A1A3-A7F6-3A38-41EC-76863C50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Teacher’s day</a:t>
            </a:r>
            <a:endParaRPr lang="en-US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524E4-74C6-FC37-5E3A-4D100262C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1844287"/>
            <a:ext cx="5975955" cy="48177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DFFC8-7A49-D498-319C-1B0BC5A92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9" y="1844286"/>
            <a:ext cx="5719667" cy="48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4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57D5-760D-0863-EFC6-39A2FEA2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Ganpati celebration</a:t>
            </a:r>
            <a:endParaRPr lang="en-US" sz="9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76333F-A291-88D3-B3CC-8AF3A785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11" y="1690687"/>
            <a:ext cx="5631958" cy="4802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71052-DC1A-B9FE-8EE2-E3D2C0234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9" y="1690686"/>
            <a:ext cx="582230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9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616-7ECA-EF0F-7CC3-C4D50DD8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MUHS Krida Mahotsav</a:t>
            </a:r>
            <a:endParaRPr lang="en-US" sz="9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67E80-3B15-69C2-6B37-40779E893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28" y="1690687"/>
            <a:ext cx="5819672" cy="5027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DF349-6515-41BF-EEC3-0BF1937F5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14196"/>
            <a:ext cx="5567265" cy="51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3610-593D-E471-1FAF-F459D71E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Dussehra Celebration</a:t>
            </a:r>
            <a:endParaRPr lang="en-US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0A0715-5300-5311-0FDB-31E08BF25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" y="1527044"/>
            <a:ext cx="6126173" cy="524697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5559D27-09B5-66DB-A708-AEBFF6EF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1527043"/>
            <a:ext cx="5590880" cy="52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A7A4-7210-B6C4-5094-7EEC765A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Christmas Celebration</a:t>
            </a:r>
            <a:endParaRPr lang="en-US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DC272-AD78-C6DC-99F8-467B8A223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1" y="1778971"/>
            <a:ext cx="6057806" cy="48271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377E7-5C3A-D8B6-7883-225A0334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27" y="1778971"/>
            <a:ext cx="5858752" cy="48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878E-7CFD-C5C3-7C88-38A4CFB3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New Year Celebration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06D997-CFDF-9C59-E78A-E26E39037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511559"/>
            <a:ext cx="5975956" cy="51691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CFAD9-58BC-EF38-BDC2-D9711DE01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1511559"/>
            <a:ext cx="5822301" cy="51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SNA ACTIVITIES 2023-2024</vt:lpstr>
      <vt:lpstr>Independence day</vt:lpstr>
      <vt:lpstr>Rakshabandhan celebration</vt:lpstr>
      <vt:lpstr>Teacher’s day</vt:lpstr>
      <vt:lpstr>Ganpati celebration</vt:lpstr>
      <vt:lpstr>MUHS Krida Mahotsav</vt:lpstr>
      <vt:lpstr>Dussehra Celebration</vt:lpstr>
      <vt:lpstr>Christmas Celebration</vt:lpstr>
      <vt:lpstr>New Year Celebration</vt:lpstr>
      <vt:lpstr>Freshers party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 ACTIVITIES 2023-2024</dc:title>
  <dc:creator>vasudev mane</dc:creator>
  <cp:lastModifiedBy>Vasudev Mane</cp:lastModifiedBy>
  <cp:revision>13</cp:revision>
  <dcterms:created xsi:type="dcterms:W3CDTF">2024-01-18T16:52:25Z</dcterms:created>
  <dcterms:modified xsi:type="dcterms:W3CDTF">2024-01-31T05:16:47Z</dcterms:modified>
</cp:coreProperties>
</file>